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1" r:id="rId7"/>
    <p:sldId id="262" r:id="rId8"/>
    <p:sldId id="263" r:id="rId9"/>
    <p:sldId id="25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без заголовка" id="{381FA601-5340-48A1-A4E3-C3332C573B7A}">
          <p14:sldIdLst>
            <p14:sldId id="256"/>
            <p14:sldId id="257"/>
            <p14:sldId id="259"/>
            <p14:sldId id="260"/>
            <p14:sldId id="258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4D1445-D157-42DA-B044-7D93CC3A8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6B581ED-ED6E-48D2-B1E7-882AF0B9E8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AEB03D5-9F5B-4C4E-A08E-6A2BFBD8A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46B7910-E7B6-452C-A058-E5D6AD4B5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A15640B-A125-4C4C-8098-EE9158AA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706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E45C86-EC9E-4A73-953F-5A7E6C488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C5F5BB-FE9C-45C3-A959-F06451CBF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1753F9E-BCE3-408A-939D-C2660742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72F8D6-903D-48B1-8F79-22D1ED432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8033EA-C668-4513-9914-A4CB48118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911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E67444-3564-479E-9AB4-37955BA1A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EAD3702-5E6B-4FB0-851A-ED66396E9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E4EB25-39B8-4431-9C41-C72E2707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CF3CE83-749E-494C-B919-067FE2C2B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5F7A1C-A9BF-4C9C-AC25-CA7E3FEAF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5811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917EDC-F9E8-4419-82FF-CDD5E3E5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CBB622-8E8A-4816-9F8B-95A69F0B2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A5597E1-9340-40A0-BBC0-8E9B8F38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F61A8C8-82EA-4F4A-970F-5A9CE36EE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E3059D3-D5D0-4208-8481-DD6A1553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71C98A6-0782-4C87-8E3F-83B1A10E8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784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95FA4E-51AE-4756-BF66-1EA38BB0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7BD6F2D-547B-4D0D-BF71-FEF598D94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27F2700-C87E-431B-8DD8-0EAB793CD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A0FC790-8378-416E-9E2C-9D2111932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95729AD-B3D6-4E9A-A5D9-8C85F233BB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E822F0F-4DDC-4366-BBE5-A793ABA33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AF89789-3B48-408C-B210-00A3C0DC1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6A17FC4-D5D9-4775-B33E-193A0B886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5256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62F661-082E-42E6-8E85-D46AD02B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975838F-E5E9-49AA-97CF-9B8A0A7D6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B7A9386-5F82-495E-A543-5C918991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F33577F-61A1-4B01-B1A5-9EBE4ED77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429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368CC77-5FC2-4BE9-BEF2-E4AC9306B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1C459C9-01C5-43E0-8D49-8B9088519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C1A1D51-7F35-4094-B00D-7DBF08F73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016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68E0D2-F3B4-4D50-906B-34A5699A5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E9D9846-6A8C-4A6D-BE36-5072E7FC5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20497A6-9AFC-431A-9E82-9175025F9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E1A1430-2789-4823-BC3A-BA3D08BFF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1B4396-8AF1-4302-B02C-036C6C74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6A9C1DF-C3F8-4700-A4CD-5A6FC2DC1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4013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3B496-CC9A-4685-BC0A-127374769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6814171-E6E1-4207-BAF2-E2AEE782A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556AD9D-F41C-4AD7-9440-0F40E8669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D16DB2E-15E5-412F-9DDD-7E1F4D827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74FB34-8E0F-44B3-A743-8608D7A12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BD86348-B81D-49EB-894C-FE411B3F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082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54CD8-6D20-43AD-B0C1-B727C4CD8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3706BF3-F3A8-4029-9CCD-F3F2D9851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A37551E-646A-493D-8A15-034F682CC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1CF41F-CF0A-4369-8130-D4C85A1B3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9793CCD-DD87-46CE-A974-11937369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6475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C94CFFE-E76D-4CDD-B9D6-7A99D45F5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FEBAAAA-A1DD-4741-A6F7-E9BE793A3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0BA7BAF-0A33-49F2-BA1A-ED036C2C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46CEEA9-00FA-4EEC-A30B-D8B4ACD7E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B4046E-C087-41FD-B40A-87B5C8A75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132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413020-9868-4C7F-9D4B-E949CE430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D00A013-CE5D-47D8-89A9-902C05B0A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7F3963-2D5D-44F3-BCD8-76877DE36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81D5A-96B1-49A1-8D1B-A90DAA32BF26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06BA7D-612E-4CD9-93EF-DD4BE4832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0D36D95-4151-4079-A334-AAA01FEA0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96A46-B282-4BB7-A2B7-B882371086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356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F1CE6C-82F6-45A1-A5F4-C409AD3DC8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BB4712-F4D1-49AC-884D-151FAF66A2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2AC6297-BBC5-410A-BE8E-75371D88C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1" y="0"/>
            <a:ext cx="12190137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062F27-1EE5-4CBB-B2C7-58E5576F1536}"/>
              </a:ext>
            </a:extLst>
          </p:cNvPr>
          <p:cNvSpPr txBox="1"/>
          <p:nvPr/>
        </p:nvSpPr>
        <p:spPr>
          <a:xfrm>
            <a:off x="3050795" y="4244829"/>
            <a:ext cx="6090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>
              <a:solidFill>
                <a:schemeClr val="bg1"/>
              </a:solidFill>
              <a:latin typeface="HeliosCondBlack" panose="04000500000000000000" pitchFamily="8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B8A67EB-4800-4E54-B143-E8C022FF79B6}"/>
              </a:ext>
            </a:extLst>
          </p:cNvPr>
          <p:cNvSpPr txBox="1"/>
          <p:nvPr/>
        </p:nvSpPr>
        <p:spPr>
          <a:xfrm>
            <a:off x="3008850" y="3964880"/>
            <a:ext cx="6132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HeliosCond" panose="020B0500000000000000" pitchFamily="34" charset="0"/>
              </a:rPr>
              <a:t>Тюменская область </a:t>
            </a:r>
            <a:r>
              <a:rPr lang="ru-RU" sz="2000" dirty="0" err="1" smtClean="0">
                <a:solidFill>
                  <a:schemeClr val="bg1"/>
                </a:solidFill>
                <a:latin typeface="HeliosCond" panose="020B0500000000000000" pitchFamily="34" charset="0"/>
              </a:rPr>
              <a:t>Вагайский</a:t>
            </a:r>
            <a:r>
              <a:rPr lang="ru-RU" sz="2000" dirty="0" smtClean="0">
                <a:solidFill>
                  <a:schemeClr val="bg1"/>
                </a:solidFill>
                <a:latin typeface="HeliosCond" panose="020B0500000000000000" pitchFamily="34" charset="0"/>
              </a:rPr>
              <a:t> район с.Шестовое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HeliosCond" panose="020B0500000000000000" pitchFamily="34" charset="0"/>
              </a:rPr>
              <a:t>Шестовская СОШ, филиал МАОУ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HeliosCond" panose="020B0500000000000000" pitchFamily="34" charset="0"/>
              </a:rPr>
              <a:t> Шишкинская СОШ</a:t>
            </a:r>
            <a:endParaRPr lang="ru-RU" sz="2000" dirty="0">
              <a:solidFill>
                <a:schemeClr val="bg1"/>
              </a:solidFill>
              <a:latin typeface="HeliosCon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505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AA7B81-1351-4A40-B60D-FB6DCD22D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21F90DB-295B-40BF-852A-2475A7273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43" y="0"/>
            <a:ext cx="12215626" cy="687234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767202-69DA-4589-AE4B-9C77FA2ED2F0}"/>
              </a:ext>
            </a:extLst>
          </p:cNvPr>
          <p:cNvSpPr txBox="1"/>
          <p:nvPr/>
        </p:nvSpPr>
        <p:spPr>
          <a:xfrm>
            <a:off x="7010400" y="767063"/>
            <a:ext cx="449362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Наша школа основана ещё в 19 веке,  по воспоминаниям старожилов, при церкви святых Петра и Павла. Но письменных свидетельств об этом событии, к сожалению, не сохранилось. Основанием школы можно считать 1 сентября 1939 года. Именно приказ №1 от 1 сентября 1939 года в книге приказов по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Шестовской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школе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Черноковского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Тобольского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округа Уральской области зафиксирован (показать приказ).Директором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Шестовской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начальной школы была Федотова Елизавета Васильевна. В годы Великой Отечественной войны директора менялись. И сохранились только записи в приказах. Школа работала под началом директоров Ульяновой, Ивановой Анастасия Ивановна. Только послевоенные годы, начиная с   1947 года 1 сентября Директором стал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Кадышев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Трофим Фёдорович  и проработал долгое время . (фото учительских коллективов разных лет). В то время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Шестовской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школе учились дети из таких населённых пунктов: Шестовое, Петухова, Антонова,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Соплякова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Мокрова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Падун, Селезнёва, Михеева, Родионова, Степановка,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Сармановка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Дуброва,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Бугровая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Татарка, Савельева, Юрты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Лайминские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Юрты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Юрминские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Кондратьева, Суслова,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Новопашина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Малюгина.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Семилетней школа стала в 1949 году. В 1966 году школа стала восьмилетней. Первый выпуск средней школы  -  в 1978 году.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029B8F7-054C-8067-8597-494B0E0B8195}"/>
              </a:ext>
            </a:extLst>
          </p:cNvPr>
          <p:cNvSpPr/>
          <p:nvPr/>
        </p:nvSpPr>
        <p:spPr>
          <a:xfrm>
            <a:off x="1680753" y="836023"/>
            <a:ext cx="5179424" cy="40581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образовательной организации </a:t>
            </a:r>
          </a:p>
        </p:txBody>
      </p:sp>
      <p:pic>
        <p:nvPicPr>
          <p:cNvPr id="6" name="Рисунок 5" descr="C:\Users\oy_sh\Desktop\школьный краев музей\фото музейaj\IMG_20220921_0829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0664" y="1017644"/>
            <a:ext cx="4778330" cy="359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8242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AA7B81-1351-4A40-B60D-FB6DCD22D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21F90DB-295B-40BF-852A-2475A7273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43" y="0"/>
            <a:ext cx="12215626" cy="687234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767202-69DA-4589-AE4B-9C77FA2ED2F0}"/>
              </a:ext>
            </a:extLst>
          </p:cNvPr>
          <p:cNvSpPr txBox="1"/>
          <p:nvPr/>
        </p:nvSpPr>
        <p:spPr>
          <a:xfrm>
            <a:off x="7010400" y="767063"/>
            <a:ext cx="449362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Школьный краеведческий музей в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Шестовской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школе был основан   19 октября1991 года.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Инициатор создания музея, бывший учитель истории и обществознания, ветеран педагогического труда  Малюгина Галина Александровна.  Под ее руководством работала поисковая группа ребят, педагогов, родителей. Они собирали экспонаты и исторические справки для музея у местного населения.  16 декабря 2013 года  Музей получил Свидетельство.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настоящее время руководителем школьного краеведческого музея является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Желнина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Александра Петровна. Музей продолжает жить и работать. Работа проводиться в таких направлениях: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Люди нашего села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История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Шестовской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школы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Быт и жизнь местного населения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Чтим. Помним. Гордимся.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основе краеведческого материала создавались и создаются в музее стенды и экспозиции. Именно музей создаёт  связь между настоящим, прошлым и будущим. Стенды содержат информацию о жителях нашего села, которую ребята  несли и несут из своих домашних архивов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029B8F7-054C-8067-8597-494B0E0B8195}"/>
              </a:ext>
            </a:extLst>
          </p:cNvPr>
          <p:cNvSpPr/>
          <p:nvPr/>
        </p:nvSpPr>
        <p:spPr>
          <a:xfrm>
            <a:off x="1680753" y="836023"/>
            <a:ext cx="5179424" cy="40581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школьного музея </a:t>
            </a:r>
          </a:p>
        </p:txBody>
      </p:sp>
      <p:pic>
        <p:nvPicPr>
          <p:cNvPr id="6" name="Picture 2" descr="C:\Users\ПК\Downloads\IMG-644f8e7304931ceeff7ca97a789d9f9e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8434" y="979679"/>
            <a:ext cx="4415246" cy="38564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23734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AA7B81-1351-4A40-B60D-FB6DCD22D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21F90DB-295B-40BF-852A-2475A7273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4341"/>
            <a:ext cx="12215626" cy="6872341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029B8F7-054C-8067-8597-494B0E0B8195}"/>
              </a:ext>
            </a:extLst>
          </p:cNvPr>
          <p:cNvSpPr/>
          <p:nvPr/>
        </p:nvSpPr>
        <p:spPr>
          <a:xfrm>
            <a:off x="1680753" y="836023"/>
            <a:ext cx="5179424" cy="40581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экспоната</a:t>
            </a:r>
          </a:p>
        </p:txBody>
      </p:sp>
      <p:pic>
        <p:nvPicPr>
          <p:cNvPr id="9" name="Рисунок 8" descr="C:\Users\oy_sh\Desktop\музей 2\фотографии артефактов\IMG_20211115_1008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685" y="981483"/>
            <a:ext cx="2476806" cy="366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oy_sh\Desktop\музей 2\фотографии артефактов\IMG_20211230_1243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2674" y="979715"/>
            <a:ext cx="2269773" cy="3709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223760" y="992777"/>
            <a:ext cx="466344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Чтим. Помним. Гордимся.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Земляки нашего села сражались на фронтах войны.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Пересматривая странички книги памяти, отыскивая информацию о своём родственнике  -  участнике ВОВ, мы  создали в школе стенд  «Бессмертный полк», «Бессмертный тыл», материал которого пополняется ежегодно. В школьном музее создан  стенд о ветеранах войны, жителях нашего села, дети которых  уже давно  не учатся в школе... Через сайты: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https://pamyat-naroda.ru/, https://pamyat-naroda.su/search, https://pobeda.sibnet.ru/databases, http://podvignaroda.ru/ и др.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пополняем информацию о  боевых путях наших односельчан. Музей постоянно пополняется новым фактическим материалом в рубриках: по </a:t>
            </a:r>
            <a:r>
              <a:rPr lang="ru-RU" sz="14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Шестовскому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сельскому совету ушло на фронт -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502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человека, погибло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276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человек , пропало без вести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28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человек.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2328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xmlns="" id="{121F90DB-295B-40BF-852A-2475A7273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15626" cy="687234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029B8F7-054C-8067-8597-494B0E0B8195}"/>
              </a:ext>
            </a:extLst>
          </p:cNvPr>
          <p:cNvSpPr/>
          <p:nvPr/>
        </p:nvSpPr>
        <p:spPr>
          <a:xfrm>
            <a:off x="1624147" y="923109"/>
            <a:ext cx="5179424" cy="40581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экспоната</a:t>
            </a:r>
          </a:p>
        </p:txBody>
      </p:sp>
      <p:pic>
        <p:nvPicPr>
          <p:cNvPr id="4" name="Рисунок 3" descr="C:\Users\oy_sh\Desktop\музей 2\фотографии артефактов\IMG_20210921_173746.jpg"/>
          <p:cNvPicPr/>
          <p:nvPr/>
        </p:nvPicPr>
        <p:blipFill>
          <a:blip r:embed="rId3" cstate="print"/>
          <a:srcRect l="22608" t="7933" r="19976"/>
          <a:stretch>
            <a:fillRect/>
          </a:stretch>
        </p:blipFill>
        <p:spPr bwMode="auto">
          <a:xfrm>
            <a:off x="1828800" y="1018903"/>
            <a:ext cx="1920240" cy="3918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oy_sh\Desktop\музей 2\фотографии артефактов\IMG_20210921_1529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1897" y="2939143"/>
            <a:ext cx="1214846" cy="172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oy_sh\Desktop\музей 2\фотографии артефактов\IMG_20210921_153002.jpg"/>
          <p:cNvPicPr/>
          <p:nvPr/>
        </p:nvPicPr>
        <p:blipFill>
          <a:blip r:embed="rId5" cstate="print"/>
          <a:srcRect t="25361" b="5889"/>
          <a:stretch>
            <a:fillRect/>
          </a:stretch>
        </p:blipFill>
        <p:spPr bwMode="auto">
          <a:xfrm>
            <a:off x="3730487" y="3331029"/>
            <a:ext cx="1481592" cy="159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школьный краев музей\музей 2\IMG_20210921_153031.jpg"/>
          <p:cNvPicPr/>
          <p:nvPr/>
        </p:nvPicPr>
        <p:blipFill>
          <a:blip r:embed="rId6" cstate="print"/>
          <a:srcRect t="24038" b="9135"/>
          <a:stretch>
            <a:fillRect/>
          </a:stretch>
        </p:blipFill>
        <p:spPr bwMode="auto">
          <a:xfrm>
            <a:off x="3853543" y="1149531"/>
            <a:ext cx="1894113" cy="19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223760" y="705395"/>
            <a:ext cx="466344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Война оставила живым</a:t>
            </a:r>
          </a:p>
          <a:p>
            <a:pPr algn="ctr"/>
            <a:endParaRPr lang="ru-RU" sz="14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Музей – живое воплощение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Былых веков и дней былых,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Души и сердца отраженье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вещах знакомых и родных.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Храня прошедшее живое,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Он тянет в будущее нить.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Его служение святое –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Собой века соединить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История – это прошлое человечества. А человечество состоит из отдельных людей, и у каждого человека – свои корни, своя семья. Будущее невозможно без прошлого и настоящего. А для этого следует знать  не только историю своей страны, но и историю своей семьи, какой след оставили предки каждого из нас в истории России и малой Родины. От последних выстрелов ВОВ нас отделяют семь десятилетий - срок немалый, если соразмерить с жизнью человека. За это время выросло несколько поколений людей, которых не коснулось военное лихолетье, и вся жизнь которых проходит в мирное время.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Содержимое 3">
            <a:extLst>
              <a:ext uri="{FF2B5EF4-FFF2-40B4-BE49-F238E27FC236}">
                <a16:creationId xmlns:a16="http://schemas.microsoft.com/office/drawing/2014/main" xmlns="" id="{1029B8F7-054C-8067-8597-494B0E0B8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экспоната</a:t>
            </a:r>
          </a:p>
        </p:txBody>
      </p:sp>
      <p:pic>
        <p:nvPicPr>
          <p:cNvPr id="7" name="Объект 4">
            <a:extLst>
              <a:ext uri="{FF2B5EF4-FFF2-40B4-BE49-F238E27FC236}">
                <a16:creationId xmlns:a16="http://schemas.microsoft.com/office/drawing/2014/main" xmlns="" id="{121F90DB-295B-40BF-852A-2475A7273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26" y="0"/>
            <a:ext cx="12215626" cy="6872341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029B8F7-054C-8067-8597-494B0E0B8195}"/>
              </a:ext>
            </a:extLst>
          </p:cNvPr>
          <p:cNvSpPr/>
          <p:nvPr/>
        </p:nvSpPr>
        <p:spPr>
          <a:xfrm>
            <a:off x="1637210" y="753294"/>
            <a:ext cx="4998721" cy="392320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экспоната</a:t>
            </a:r>
          </a:p>
        </p:txBody>
      </p:sp>
      <p:pic>
        <p:nvPicPr>
          <p:cNvPr id="20" name="Рисунок 19" descr="C:\Users\oy_sh\Desktop\музей 2\фотографии артефактов\IMG_20211115_1008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4573" y="1136470"/>
            <a:ext cx="2520043" cy="317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F767202-69DA-4589-AE4B-9C77FA2ED2F0}"/>
              </a:ext>
            </a:extLst>
          </p:cNvPr>
          <p:cNvSpPr txBox="1"/>
          <p:nvPr/>
        </p:nvSpPr>
        <p:spPr>
          <a:xfrm>
            <a:off x="7010400" y="767063"/>
            <a:ext cx="44936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Быт и жизнь местного населения</a:t>
            </a:r>
          </a:p>
          <a:p>
            <a:pPr algn="ctr" fontAlgn="base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Я люблю твою, Россия старину!</a:t>
            </a:r>
          </a:p>
          <a:p>
            <a:pPr algn="just" fontAlgn="base"/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71063" y="521902"/>
            <a:ext cx="4859383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Русская изба всегда была ладной, добротной и самобытной. Архитектура её свидетельствует о верности многовековым традициям, их стойкости и уникальности. Её планировка, конструкция и внутреннее убранство создавались на протяжении многих лет. 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Русские люди очень любили  пить чай из самовара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с баранками.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За столом собиралась вся семья.  Поэтому  самовар считается символом  русского гостеприимства. Интересно, что самовар появился после того, как  в Россию из Азии был завезен чай. Еще некоторое время чай считался лекарственным напитком. Повседневным напитком  на русском столе считался сбитень, когда  в  горячую воду  добавляли мед  и пряности. Позже чай почти полностью вытеснил сбитень и стал основным напитком на столах  в русских семьях.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Чугунок. В нём наши предки варили суп, кашу в жаркой печи. Чугунок  был сделан  из очень прочного  металла   -   чугуна .  Он мог  выдержать любой огонь. Хозяйка ставила  чугунок  в печь и вынимала  оттуда  с помощью – ухвата. Это «рогатое» приспособление хорошо  поддерживало чугунок.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3" name="Рисунок 22" descr="C:\Users\oy_sh\Desktop\музей 2\фотографии артефактов\IMG_20211230_1249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1005" y="3043645"/>
            <a:ext cx="1216921" cy="1489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:\Users\oy_sh\Desktop\музей 2\фотографии артефактов\IMG_20211230_12452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98126" y="1031965"/>
            <a:ext cx="1541416" cy="1907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21F90DB-295B-40BF-852A-2475A7273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26" y="0"/>
            <a:ext cx="12215626" cy="687234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029B8F7-054C-8067-8597-494B0E0B8195}"/>
              </a:ext>
            </a:extLst>
          </p:cNvPr>
          <p:cNvSpPr/>
          <p:nvPr/>
        </p:nvSpPr>
        <p:spPr>
          <a:xfrm>
            <a:off x="1480456" y="923109"/>
            <a:ext cx="5179424" cy="40581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экспоната</a:t>
            </a:r>
          </a:p>
        </p:txBody>
      </p:sp>
      <p:pic>
        <p:nvPicPr>
          <p:cNvPr id="7" name="Рисунок 6" descr="C:\Users\oy_sh\Desktop\музей 2\фотографии артефактов\IMG_20211207_1914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6098" y="1202056"/>
            <a:ext cx="2053387" cy="325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oy_sh\Desktop\музей 2\фотографии артефактов\IMG_20221215_0854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9303" y="1247094"/>
            <a:ext cx="2265622" cy="319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223760" y="705395"/>
            <a:ext cx="466344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История школы.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Главный атрибут школы – звонок. Звонок служит началом или открытием чего-то, используется как сигнализация. На школьном звонке есть надпись: Нижегородская губерния завод Егора Спиридоновича. Вот таким звонком начинался каждый урок.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Школьная парта сохранилась до нашего времени.  Такую чудо-парту разработал Эрисман - знаменитый российский гигиенист девятнадцатого века. Это парты с наклонной рабочей плоскостью, спинкой и подставкой для ног помогают сохранять правильную осанку. И глаза напрягаются меньше.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Двухместная парта включала продольные два полоза, на которых крепились сиденье со спинкой и наклоненная столешница с двумя откидными клапанами-крышками или без них, под которой располагалась полка для портфелей и толстый брус-подножка. Дальний край столешницы, был выполнен в виде узкой горизонтальной поверхности, где стояли фарфоровые чернильницы, лежали  ручка или карандаш.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нашем краеведческом музее храниться 2 чернильницы советского периода. Одна из них сделана из фарфора НКМП Первомайским фарфоровым заводом. Такие чернильницы стояли на каждой парте и пользовались оба ученика по очереди. Удивительна эта чернильница тем , что чернила в ней не проливались, если случайно кто-нибудь мог уронить её.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oy_sh\Desktop\музей 2\фотографии артефактов\IMG_20211230_125158.jpg"/>
          <p:cNvPicPr/>
          <p:nvPr/>
        </p:nvPicPr>
        <p:blipFill>
          <a:blip r:embed="rId5" cstate="print"/>
          <a:srcRect l="6941" t="16955" r="17995" b="21195"/>
          <a:stretch>
            <a:fillRect/>
          </a:stretch>
        </p:blipFill>
        <p:spPr bwMode="auto">
          <a:xfrm>
            <a:off x="3069770" y="3749040"/>
            <a:ext cx="1072787" cy="101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oy_sh\Desktop\музей 2\фотографии артефактов\IMG_20211230_12505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10497" y="3644537"/>
            <a:ext cx="881743" cy="115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xmlns="" id="{121F90DB-295B-40BF-852A-2475A7273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43" y="0"/>
            <a:ext cx="12215626" cy="687234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029B8F7-054C-8067-8597-494B0E0B8195}"/>
              </a:ext>
            </a:extLst>
          </p:cNvPr>
          <p:cNvSpPr/>
          <p:nvPr/>
        </p:nvSpPr>
        <p:spPr>
          <a:xfrm>
            <a:off x="1663336" y="975361"/>
            <a:ext cx="5179424" cy="40581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Фото экспоната</a:t>
            </a:r>
          </a:p>
        </p:txBody>
      </p:sp>
      <p:pic>
        <p:nvPicPr>
          <p:cNvPr id="4" name="Рисунок 3" descr="C:\Users\oy_sh\Desktop\музей 2\фотографии артефактов\IMG_20211230_125231.jpg"/>
          <p:cNvPicPr/>
          <p:nvPr/>
        </p:nvPicPr>
        <p:blipFill>
          <a:blip r:embed="rId3" cstate="print"/>
          <a:srcRect l="6906" t="2692" r="7182" b="6625"/>
          <a:stretch>
            <a:fillRect/>
          </a:stretch>
        </p:blipFill>
        <p:spPr bwMode="auto">
          <a:xfrm>
            <a:off x="1933303" y="1175655"/>
            <a:ext cx="2443435" cy="356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223760" y="705395"/>
            <a:ext cx="466344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/>
              <a:t> </a:t>
            </a:r>
            <a:r>
              <a:rPr lang="ru-RU" sz="1600" b="1" i="1" dirty="0" smtClean="0"/>
              <a:t>Люди нашего села.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Люди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-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главное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богатство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нашего села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Богата история нашего села. Принято говорить, народ - творец истории. Но, из массы людей выделяются отдельные личности, яркие, колоритные, самобытные. Народная пословица гласит: «Не место красит человека, а человек место»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Судьбы близких людей тесно связанные с историей родного края, с историей России приносить осознание значимости себя как человека, способного самостоятельно решать свои проблемы и задачи своей малой родины. Своей страны.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Земля, на которой мы живём, таит в себе много загадок и исторических находок. Любите свой край, своё село, делайте его лучше, красивее.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Великий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советский географ Н.Н.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Баранский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сказал: “Чтобы любить свою Родину, надо хорошо её знать”.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oy_sh\Desktop\музей 2\IMG_20230110_1223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4612503" y="1431368"/>
            <a:ext cx="2023428" cy="136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oy_sh\Desktop\музей 2\IMG_20230110_122250.jpg"/>
          <p:cNvPicPr/>
          <p:nvPr/>
        </p:nvPicPr>
        <p:blipFill>
          <a:blip r:embed="rId5" cstate="print"/>
          <a:srcRect t="12393" b="4060"/>
          <a:stretch>
            <a:fillRect/>
          </a:stretch>
        </p:blipFill>
        <p:spPr bwMode="auto">
          <a:xfrm>
            <a:off x="4428308" y="2926080"/>
            <a:ext cx="2395821" cy="175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CEB7B9-6113-48F2-B9CC-81713DAC41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FA284A1-2BEF-4164-9AC5-FEA84C9CDC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28F8EA-98DE-4DA8-9FFE-6B032CD0D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1" y="0"/>
            <a:ext cx="12190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0469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708</Words>
  <Application>Microsoft Office PowerPoint</Application>
  <PresentationFormat>Произвольный</PresentationFormat>
  <Paragraphs>64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Zaplavskaya Tatiana</dc:creator>
  <cp:lastModifiedBy>Шестовская СОШ Шестовская СОШ</cp:lastModifiedBy>
  <cp:revision>65</cp:revision>
  <dcterms:created xsi:type="dcterms:W3CDTF">2022-03-03T11:04:54Z</dcterms:created>
  <dcterms:modified xsi:type="dcterms:W3CDTF">2023-01-10T07:59:51Z</dcterms:modified>
</cp:coreProperties>
</file>